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536" r:id="rId2"/>
    <p:sldId id="532" r:id="rId3"/>
    <p:sldId id="533" r:id="rId4"/>
    <p:sldId id="534" r:id="rId5"/>
    <p:sldId id="535" r:id="rId6"/>
    <p:sldId id="537" r:id="rId7"/>
    <p:sldId id="53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983C2-FC3E-C241-BE25-E80673FBC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F48B6F-84A6-3440-B8C3-9479AC4E9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B1D9A-874A-4F4E-950B-147C1BC8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1AFCC-2B49-874E-85B3-3B8ADEB3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E9AB3-A7C2-554D-A693-6DCDF3FE1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21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E2522-92E7-B648-BF10-7E649D99F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3AC87-B25B-0D41-851F-27D20C973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61EDBD-B3CA-DD46-912C-8AE619047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CC4DE-B25A-1A48-8A7F-E2F92C5B5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F49E1-411C-9747-BD55-F94CF4835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9CB29-08CD-A64F-81F3-8EFA596F9F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D3A93-A2EF-224D-8445-95002CA5A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43EDF1-8F6F-4C48-A125-4C761543C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38E55-A00E-784C-BFFB-B1EFC75AA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9D53F-AE8C-8B41-81D1-537A5AC11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514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BA6DF-E8AC-D342-B3F7-1DCF1398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6C3D-8F83-F143-852C-431A12957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A8EC7-9E0B-BA41-927E-416C8BF3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2A95A-513C-4D40-9C40-A2746A921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ABF17-ED86-444C-8CEC-DCC94325E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24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CC508-3C3A-094E-83B9-89237B4D5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11A6E-8DAC-9444-B824-2722193C0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7ADA7-0B36-C34A-8DE4-6483A6F1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E9C15-E4D9-5244-838C-4C8C13734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2D249-61CF-C147-BAB8-E954EE8F6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9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462E4-DEFB-6B4F-AF59-ECA675028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96CD8-64D1-5344-8DCF-B2FDC65926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B18A53-3DC1-9849-B3ED-4AF9AD010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9F51A4-B522-C64C-B9C2-A0AFEC8B3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85689E-C9C9-924F-BC56-78372E62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61450-60DC-D840-98B4-66DDB1626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89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9FA69-5031-2C49-86C2-15B2537B8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657E4-7CD3-D145-8D4C-CB24E11787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C190E-4849-E842-A659-17165F1460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C208FD-ED47-D949-A947-4853C22F7E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455310-F75C-E541-8F48-AE3221F217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7D9890-B16E-5A4A-ACA0-EAE9C2BE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50929-8930-FF46-BFC2-4F058DD8D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024C1A-BF29-7C40-A83F-5FE193A7E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31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D60D-7324-6C4A-82DB-5461A85D4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16DD2-7913-8745-A5D1-C5377F33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747DC3-5B3E-FA41-A169-6F58BC80F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AB40B-EAA4-2446-A581-9D537BF20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612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A0B53-6AF0-F047-877D-FA7B7F4E7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05B7C4-08B7-2240-B134-82662AB74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116C74-E826-A44E-8E7E-3A831275B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076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01F4-D99E-BA41-BE28-ABCD1C06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3D547-8E4A-0841-BF51-5BD5FEEE6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981476-9A16-BF44-9695-1C8A8CF47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CBB5E-35A0-3540-9DC0-00B59DF06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14B96-C179-AE41-8675-4ACF58448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F2AB4A-2640-C04A-9FC9-5DDA31F7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15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881E3-5F6E-1748-8F57-BE3B8721F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05949-7800-7E42-9113-D72E5A2308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64C8F-F8A4-954D-A8F6-1304C98D6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9680B-824C-E64F-99D4-D1C271768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B7247-C5BC-3A46-9F61-59B841346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306A8-ABFF-0645-9464-96FF04C60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77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51BD02-E1EC-2248-B72C-65089D82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9DE27-C4CB-8B45-B730-763E8BB91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0CF1D-14A4-A24D-A992-3D9BB0A1C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BECCC-307C-6249-B667-00899E7A990B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F4420-C17F-4E49-A2E9-1913A5DE9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56B4B-7BFD-8B4F-AE28-98060C3E3F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6C75D7-8BE8-4741-91AC-3715F74DE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17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dp_programability.m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CentaurusInfra/mizar/blob/e8c21f5f262d79dd71cfec5e511a898c7cb1dbe9/mizar/common/rpc.py#L313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ntaurusInfra/mizar/blob/dev-next/docs/design/puml/create_vpc_workflow.pu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831600" y="1207311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647289" y="78550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1110748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577066" y="1207311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4353226" y="785141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771324" y="1792627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2011327" y="4215284"/>
            <a:ext cx="1854521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653247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4468254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5071173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596847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990600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167439" y="50120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701548" y="24016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312" y="4620208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406" y="4605399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324" y="1356611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748" y="1356611"/>
            <a:ext cx="406427" cy="356863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8FA8FDB-0792-FB4D-B4B5-4638311AA1D4}"/>
              </a:ext>
            </a:extLst>
          </p:cNvPr>
          <p:cNvSpPr/>
          <p:nvPr/>
        </p:nvSpPr>
        <p:spPr>
          <a:xfrm>
            <a:off x="6844227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2678C05-966F-4A41-ADE0-B984AC0CBC8B}"/>
              </a:ext>
            </a:extLst>
          </p:cNvPr>
          <p:cNvSpPr txBox="1"/>
          <p:nvPr/>
        </p:nvSpPr>
        <p:spPr>
          <a:xfrm>
            <a:off x="7447146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2</a:t>
            </a:r>
            <a:endParaRPr lang="en-US" sz="2400" baseline="-250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0141BF0-7752-CA45-82B9-4071D0F63E64}"/>
              </a:ext>
            </a:extLst>
          </p:cNvPr>
          <p:cNvSpPr txBox="1"/>
          <p:nvPr/>
        </p:nvSpPr>
        <p:spPr>
          <a:xfrm>
            <a:off x="6972820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FB42B98-3A99-5C45-8D68-2BC7BBABB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85" y="4620208"/>
            <a:ext cx="406427" cy="356863"/>
          </a:xfrm>
          <a:prstGeom prst="rect">
            <a:avLst/>
          </a:prstGeom>
        </p:spPr>
      </p:pic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FE1F299B-5D26-E042-8AB4-EA37EBB9246A}"/>
              </a:ext>
            </a:extLst>
          </p:cNvPr>
          <p:cNvSpPr/>
          <p:nvPr/>
        </p:nvSpPr>
        <p:spPr>
          <a:xfrm>
            <a:off x="9220200" y="4215284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5FACDEB-4F9F-F540-9880-4885F8CCA492}"/>
              </a:ext>
            </a:extLst>
          </p:cNvPr>
          <p:cNvSpPr txBox="1"/>
          <p:nvPr/>
        </p:nvSpPr>
        <p:spPr>
          <a:xfrm>
            <a:off x="9823119" y="3758759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3</a:t>
            </a:r>
            <a:endParaRPr lang="en-US" sz="2400" baseline="-25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36CD1DF-DBB0-E44C-B450-5C8684F2642C}"/>
              </a:ext>
            </a:extLst>
          </p:cNvPr>
          <p:cNvSpPr txBox="1"/>
          <p:nvPr/>
        </p:nvSpPr>
        <p:spPr>
          <a:xfrm>
            <a:off x="9348793" y="5088293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995AADF-207A-0B4C-B6B1-0659256B0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7258" y="4620208"/>
            <a:ext cx="406427" cy="3568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CDD55-5DB4-F14A-B580-DEC8118BFE09}"/>
              </a:ext>
            </a:extLst>
          </p:cNvPr>
          <p:cNvSpPr txBox="1"/>
          <p:nvPr/>
        </p:nvSpPr>
        <p:spPr>
          <a:xfrm>
            <a:off x="5640206" y="76200"/>
            <a:ext cx="6551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Based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>
                <a:hlinkClick r:id="rId3"/>
              </a:rPr>
              <a:t>https://github.com/CentaurusInfra/mizar/blob/dev-next/docs/design/dp_programability.md</a:t>
            </a:r>
            <a:endParaRPr lang="en-US" altLang="zh-CN" sz="1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983A2-FBC5-764B-9374-545D73F94DB7}"/>
              </a:ext>
            </a:extLst>
          </p:cNvPr>
          <p:cNvSpPr txBox="1"/>
          <p:nvPr/>
        </p:nvSpPr>
        <p:spPr>
          <a:xfrm>
            <a:off x="2443255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EC961C6-45B7-4C4F-9B63-EB1304CB629A}"/>
              </a:ext>
            </a:extLst>
          </p:cNvPr>
          <p:cNvSpPr txBox="1"/>
          <p:nvPr/>
        </p:nvSpPr>
        <p:spPr>
          <a:xfrm>
            <a:off x="5041739" y="1676400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6835234-6711-A041-A7D6-86BF568D0B6E}"/>
              </a:ext>
            </a:extLst>
          </p:cNvPr>
          <p:cNvSpPr txBox="1"/>
          <p:nvPr/>
        </p:nvSpPr>
        <p:spPr>
          <a:xfrm>
            <a:off x="3318979" y="48776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8A791A3-2A4D-D244-9C60-F1EF7D62BB1F}"/>
              </a:ext>
            </a:extLst>
          </p:cNvPr>
          <p:cNvSpPr txBox="1"/>
          <p:nvPr/>
        </p:nvSpPr>
        <p:spPr>
          <a:xfrm>
            <a:off x="2320011" y="227937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3E00FE4-ABC7-1248-8D67-1A4A2795CD0B}"/>
              </a:ext>
            </a:extLst>
          </p:cNvPr>
          <p:cNvSpPr txBox="1"/>
          <p:nvPr/>
        </p:nvSpPr>
        <p:spPr>
          <a:xfrm>
            <a:off x="5012125" y="22860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DBC3840-867D-674A-9606-DBDED2475785}"/>
              </a:ext>
            </a:extLst>
          </p:cNvPr>
          <p:cNvSpPr txBox="1"/>
          <p:nvPr/>
        </p:nvSpPr>
        <p:spPr>
          <a:xfrm>
            <a:off x="5714279" y="495367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F7AB0C9-C3ED-C24F-BFA5-F59AA4928669}"/>
              </a:ext>
            </a:extLst>
          </p:cNvPr>
          <p:cNvSpPr txBox="1"/>
          <p:nvPr/>
        </p:nvSpPr>
        <p:spPr>
          <a:xfrm>
            <a:off x="8108122" y="4948044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AD1B100-7032-4A49-A3B3-BE3D501F767B}"/>
              </a:ext>
            </a:extLst>
          </p:cNvPr>
          <p:cNvSpPr txBox="1"/>
          <p:nvPr/>
        </p:nvSpPr>
        <p:spPr>
          <a:xfrm>
            <a:off x="10484095" y="4977071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2723572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334714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1150403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613862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3080179" y="1031770"/>
            <a:ext cx="2155427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856340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27443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1514441" y="3710659"/>
            <a:ext cx="185976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2156361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3971368" y="3710659"/>
            <a:ext cx="1778810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4574287" y="3254134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4099961" y="45836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537662" y="2249269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1670553" y="4507468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204662" y="2286000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455909" y="2144724"/>
            <a:ext cx="3211639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868233" y="165779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699382" y="2316351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7232772" y="3651950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956080" y="4926150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7540222" y="4569155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976185" y="6119190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185" y="5762327"/>
            <a:ext cx="406427" cy="356863"/>
          </a:xfrm>
          <a:prstGeom prst="rect">
            <a:avLst/>
          </a:prstGeom>
        </p:spPr>
      </p:pic>
      <p:pic>
        <p:nvPicPr>
          <p:cNvPr id="30" name="Picture 2" descr="Host Forwarding">
            <a:extLst>
              <a:ext uri="{FF2B5EF4-FFF2-40B4-BE49-F238E27FC236}">
                <a16:creationId xmlns:a16="http://schemas.microsoft.com/office/drawing/2014/main" id="{D4E40A21-889B-4B4C-9F1D-1DC82FBBD5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3340" y="11876"/>
            <a:ext cx="2731999" cy="2033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8247186" y="4625412"/>
            <a:ext cx="132600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[B0,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B1]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1664520" y="51054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4096390" y="5181600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7387844" y="3850081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966316" y="4511604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426" y="4115583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4520" y="4100774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438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62" y="1181070"/>
            <a:ext cx="406427" cy="3568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91C58CF-6960-2848-8EC1-8A23F619FC60}"/>
              </a:ext>
            </a:extLst>
          </p:cNvPr>
          <p:cNvSpPr txBox="1"/>
          <p:nvPr/>
        </p:nvSpPr>
        <p:spPr>
          <a:xfrm>
            <a:off x="1861087" y="1485907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62A6F32-1DB0-6F42-8876-2FB7A9D2FB7A}"/>
              </a:ext>
            </a:extLst>
          </p:cNvPr>
          <p:cNvSpPr txBox="1"/>
          <p:nvPr/>
        </p:nvSpPr>
        <p:spPr>
          <a:xfrm>
            <a:off x="1859876" y="2118499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B059794-40F1-E647-B6CB-44D5E4DFE4B0}"/>
              </a:ext>
            </a:extLst>
          </p:cNvPr>
          <p:cNvSpPr txBox="1"/>
          <p:nvPr/>
        </p:nvSpPr>
        <p:spPr>
          <a:xfrm>
            <a:off x="4613826" y="1520542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FA181A1-722E-A343-BC1E-2BC7649046AF}"/>
              </a:ext>
            </a:extLst>
          </p:cNvPr>
          <p:cNvSpPr txBox="1"/>
          <p:nvPr/>
        </p:nvSpPr>
        <p:spPr>
          <a:xfrm>
            <a:off x="4574287" y="2153134"/>
            <a:ext cx="611997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Network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DDD9A44-1F8B-B245-80CF-A066C50A2B9D}"/>
              </a:ext>
            </a:extLst>
          </p:cNvPr>
          <p:cNvSpPr txBox="1"/>
          <p:nvPr/>
        </p:nvSpPr>
        <p:spPr>
          <a:xfrm>
            <a:off x="2776678" y="4372998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F01FF7B-BB75-EC4B-8D5F-1ACE5F264274}"/>
              </a:ext>
            </a:extLst>
          </p:cNvPr>
          <p:cNvSpPr txBox="1"/>
          <p:nvPr/>
        </p:nvSpPr>
        <p:spPr>
          <a:xfrm>
            <a:off x="5233420" y="4478923"/>
            <a:ext cx="452345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VPC</a:t>
            </a:r>
            <a:r>
              <a:rPr lang="zh-CN" altLang="en-US" sz="500" dirty="0"/>
              <a:t>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EAF580-1879-DD44-A569-176625C375C1}"/>
              </a:ext>
            </a:extLst>
          </p:cNvPr>
          <p:cNvSpPr txBox="1"/>
          <p:nvPr/>
        </p:nvSpPr>
        <p:spPr>
          <a:xfrm>
            <a:off x="2699292" y="4998800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8BB0579-D02D-9F49-84FB-2567E7F271A9}"/>
              </a:ext>
            </a:extLst>
          </p:cNvPr>
          <p:cNvSpPr txBox="1"/>
          <p:nvPr/>
        </p:nvSpPr>
        <p:spPr>
          <a:xfrm>
            <a:off x="5108140" y="5047545"/>
            <a:ext cx="573669" cy="16927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500" dirty="0"/>
              <a:t>Endpoint</a:t>
            </a:r>
            <a:r>
              <a:rPr lang="zh-CN" altLang="en-US" sz="500" dirty="0"/>
              <a:t>  </a:t>
            </a:r>
            <a:r>
              <a:rPr lang="en-US" altLang="zh-CN" sz="500" dirty="0"/>
              <a:t>Map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649831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478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489221" y="4033856"/>
            <a:ext cx="1859764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1131141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946148" y="4033856"/>
            <a:ext cx="1778810" cy="2414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3549067" y="3577331"/>
            <a:ext cx="455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3074741" y="49068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645333" y="4830665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5562869" y="399403"/>
            <a:ext cx="3123931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6887485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5718634" y="571030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252024" y="1906629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5975332" y="3180829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559474" y="2823834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6995437" y="43738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5437" y="40170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266438" y="2880091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639300" y="5381558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3071170" y="5416113"/>
            <a:ext cx="1542410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407096" y="2104760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6985568" y="2766283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206" y="4438780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0" y="4423971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025167" y="381000"/>
            <a:ext cx="3090633" cy="4103523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16485" y="-105927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147634" y="552627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681024" y="1888226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04332" y="3162426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9988474" y="2805431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24437" y="4355466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4437" y="3998603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95438" y="2861688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836096" y="2086357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14568" y="2747880"/>
            <a:ext cx="285056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D399AB28-AAE4-5643-A2AA-741342DC152D}"/>
              </a:ext>
            </a:extLst>
          </p:cNvPr>
          <p:cNvSpPr txBox="1"/>
          <p:nvPr/>
        </p:nvSpPr>
        <p:spPr>
          <a:xfrm>
            <a:off x="7198650" y="5526389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512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76200" y="1031770"/>
            <a:ext cx="2180143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89188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35534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821666" y="1031770"/>
            <a:ext cx="2106104" cy="203311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59782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01592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279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2946148" y="2144724"/>
            <a:ext cx="1824538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592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1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524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0EAE649-3792-B149-A3C5-ADF61CC53233}"/>
              </a:ext>
            </a:extLst>
          </p:cNvPr>
          <p:cNvSpPr/>
          <p:nvPr/>
        </p:nvSpPr>
        <p:spPr>
          <a:xfrm>
            <a:off x="6012928" y="377809"/>
            <a:ext cx="2978082" cy="3920513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BF8879-D0D8-B048-9D9E-09A2D9DFD9B1}"/>
              </a:ext>
            </a:extLst>
          </p:cNvPr>
          <p:cNvSpPr txBox="1"/>
          <p:nvPr/>
        </p:nvSpPr>
        <p:spPr>
          <a:xfrm>
            <a:off x="7290630" y="-76200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0</a:t>
            </a:r>
            <a:endParaRPr lang="en-US" sz="240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91CBC5B-5393-D641-B02A-D069953D958F}"/>
              </a:ext>
            </a:extLst>
          </p:cNvPr>
          <p:cNvSpPr/>
          <p:nvPr/>
        </p:nvSpPr>
        <p:spPr>
          <a:xfrm>
            <a:off x="6121779" y="549436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F957040-9880-F04A-8D65-94ACB014409B}"/>
              </a:ext>
            </a:extLst>
          </p:cNvPr>
          <p:cNvSpPr/>
          <p:nvPr/>
        </p:nvSpPr>
        <p:spPr>
          <a:xfrm>
            <a:off x="6655169" y="1885035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E43B113-C081-3A46-9A72-06C4CD91C358}"/>
              </a:ext>
            </a:extLst>
          </p:cNvPr>
          <p:cNvSpPr/>
          <p:nvPr/>
        </p:nvSpPr>
        <p:spPr>
          <a:xfrm>
            <a:off x="6378477" y="3159235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39E6D0B-5575-BC40-A0A6-7BAFBEF053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6962619" y="2802240"/>
            <a:ext cx="426095" cy="391532"/>
          </a:xfrm>
          <a:prstGeom prst="rect">
            <a:avLst/>
          </a:prstGeom>
          <a:effectLst/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EDAF69C5-9FDC-0545-BF35-D5FD9711CBD0}"/>
              </a:ext>
            </a:extLst>
          </p:cNvPr>
          <p:cNvSpPr/>
          <p:nvPr/>
        </p:nvSpPr>
        <p:spPr>
          <a:xfrm>
            <a:off x="7398582" y="4145269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15D134A-8873-4D4D-B95B-8FDF2EF73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582" y="3788406"/>
            <a:ext cx="406427" cy="356863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9DE4D01D-44D9-A64A-884E-2DAF750F3872}"/>
              </a:ext>
            </a:extLst>
          </p:cNvPr>
          <p:cNvSpPr/>
          <p:nvPr/>
        </p:nvSpPr>
        <p:spPr>
          <a:xfrm>
            <a:off x="7560825" y="281428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0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1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926A10C-B8C3-F14A-9084-98827B8EB001}"/>
              </a:ext>
            </a:extLst>
          </p:cNvPr>
          <p:cNvCxnSpPr>
            <a:stCxn id="25" idx="2"/>
            <a:endCxn id="26" idx="0"/>
          </p:cNvCxnSpPr>
          <p:nvPr/>
        </p:nvCxnSpPr>
        <p:spPr>
          <a:xfrm flipH="1">
            <a:off x="6810241" y="2083166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Left Brace 38">
            <a:extLst>
              <a:ext uri="{FF2B5EF4-FFF2-40B4-BE49-F238E27FC236}">
                <a16:creationId xmlns:a16="http://schemas.microsoft.com/office/drawing/2014/main" id="{A4E70905-939E-A64C-94B1-AA104408C8B1}"/>
              </a:ext>
            </a:extLst>
          </p:cNvPr>
          <p:cNvSpPr/>
          <p:nvPr/>
        </p:nvSpPr>
        <p:spPr>
          <a:xfrm>
            <a:off x="7388713" y="2744689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3B087329-DFB4-D24D-B7F9-FE0B307BE73A}"/>
              </a:ext>
            </a:extLst>
          </p:cNvPr>
          <p:cNvSpPr/>
          <p:nvPr/>
        </p:nvSpPr>
        <p:spPr>
          <a:xfrm>
            <a:off x="9137718" y="366485"/>
            <a:ext cx="2978082" cy="3931837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7F6C102-68C9-784C-95B5-5C1F5E5276A5}"/>
              </a:ext>
            </a:extLst>
          </p:cNvPr>
          <p:cNvSpPr txBox="1"/>
          <p:nvPr/>
        </p:nvSpPr>
        <p:spPr>
          <a:xfrm>
            <a:off x="10385812" y="-87524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H</a:t>
            </a:r>
            <a:r>
              <a:rPr lang="en-US" altLang="zh-CN" sz="2400" baseline="-25000" dirty="0"/>
              <a:t>1</a:t>
            </a:r>
            <a:endParaRPr lang="en-US" sz="2400" baseline="-250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DE0F6A77-7091-D44D-BADF-9660F9D47FD0}"/>
              </a:ext>
            </a:extLst>
          </p:cNvPr>
          <p:cNvSpPr/>
          <p:nvPr/>
        </p:nvSpPr>
        <p:spPr>
          <a:xfrm>
            <a:off x="9216961" y="538112"/>
            <a:ext cx="1217804" cy="142287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bg2">
                <a:lumMod val="2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US" altLang="zh-CN" baseline="-25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  <a:endParaRPr lang="en-US" baseline="-25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329882E-7624-9744-9D98-8EEFF7D710F5}"/>
              </a:ext>
            </a:extLst>
          </p:cNvPr>
          <p:cNvSpPr/>
          <p:nvPr/>
        </p:nvSpPr>
        <p:spPr>
          <a:xfrm>
            <a:off x="9750351" y="1873711"/>
            <a:ext cx="586836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veth0</a:t>
            </a:r>
            <a:endParaRPr lang="en-US" sz="1050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CF268062-8C50-EB43-BF49-737BA4144DE1}"/>
              </a:ext>
            </a:extLst>
          </p:cNvPr>
          <p:cNvSpPr/>
          <p:nvPr/>
        </p:nvSpPr>
        <p:spPr>
          <a:xfrm>
            <a:off x="9473659" y="3147911"/>
            <a:ext cx="863528" cy="275396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veth0_root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1CB63F1F-0D79-4649-99C4-6185E2641A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1686" b="5646"/>
          <a:stretch/>
        </p:blipFill>
        <p:spPr>
          <a:xfrm>
            <a:off x="10057801" y="2790916"/>
            <a:ext cx="426095" cy="391532"/>
          </a:xfrm>
          <a:prstGeom prst="rect">
            <a:avLst/>
          </a:prstGeom>
          <a:effectLst/>
        </p:spPr>
      </p:pic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6BF1CF2-8B77-254E-9A50-AF3606E5F7C1}"/>
              </a:ext>
            </a:extLst>
          </p:cNvPr>
          <p:cNvSpPr/>
          <p:nvPr/>
        </p:nvSpPr>
        <p:spPr>
          <a:xfrm>
            <a:off x="10493764" y="4133945"/>
            <a:ext cx="771279" cy="198131"/>
          </a:xfrm>
          <a:prstGeom prst="round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eth0</a:t>
            </a:r>
            <a:endParaRPr lang="en-US" sz="1050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DBA5F1C-7D0B-B948-A6AD-33C18C37A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764" y="3777082"/>
            <a:ext cx="406427" cy="356863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6B7A47A2-B5E5-A846-A0EF-E2AD9BD38993}"/>
              </a:ext>
            </a:extLst>
          </p:cNvPr>
          <p:cNvSpPr/>
          <p:nvPr/>
        </p:nvSpPr>
        <p:spPr>
          <a:xfrm>
            <a:off x="10685025" y="2847173"/>
            <a:ext cx="1271502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{V</a:t>
            </a:r>
            <a:r>
              <a:rPr lang="en-US" altLang="zh-CN" sz="1200" baseline="-25000" dirty="0"/>
              <a:t>0</a:t>
            </a:r>
            <a:r>
              <a:rPr lang="en-US" altLang="zh-CN" sz="1200" dirty="0"/>
              <a:t>,S</a:t>
            </a:r>
            <a:r>
              <a:rPr lang="en-US" altLang="zh-CN" sz="1200" baseline="-25000" dirty="0"/>
              <a:t>1</a:t>
            </a:r>
            <a:r>
              <a:rPr lang="en-US" altLang="zh-CN" sz="1200" dirty="0"/>
              <a:t>}</a:t>
            </a:r>
            <a:r>
              <a:rPr lang="zh-CN" altLang="en-US" sz="1200" dirty="0"/>
              <a:t>  </a:t>
            </a:r>
            <a:r>
              <a:rPr lang="en-US" altLang="zh-CN" sz="1200" dirty="0">
                <a:sym typeface="Wingdings" pitchFamily="2" charset="2"/>
              </a:rPr>
              <a:t>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[B</a:t>
            </a:r>
            <a:r>
              <a:rPr lang="en-US" altLang="zh-CN" sz="1200" baseline="-25000" dirty="0">
                <a:sym typeface="Wingdings" pitchFamily="2" charset="2"/>
              </a:rPr>
              <a:t>2</a:t>
            </a:r>
            <a:r>
              <a:rPr lang="en-US" altLang="zh-CN" sz="1200" dirty="0">
                <a:sym typeface="Wingdings" pitchFamily="2" charset="2"/>
              </a:rPr>
              <a:t>,</a:t>
            </a:r>
            <a:r>
              <a:rPr lang="zh-CN" altLang="en-US" sz="1200" dirty="0">
                <a:sym typeface="Wingdings" pitchFamily="2" charset="2"/>
              </a:rPr>
              <a:t> </a:t>
            </a:r>
            <a:r>
              <a:rPr lang="en-US" altLang="zh-CN" sz="1200" dirty="0">
                <a:sym typeface="Wingdings" pitchFamily="2" charset="2"/>
              </a:rPr>
              <a:t>B</a:t>
            </a:r>
            <a:r>
              <a:rPr lang="en-US" altLang="zh-CN" sz="1200" baseline="-25000" dirty="0">
                <a:sym typeface="Wingdings" pitchFamily="2" charset="2"/>
              </a:rPr>
              <a:t>3</a:t>
            </a:r>
            <a:r>
              <a:rPr lang="en-US" altLang="zh-CN" sz="1200" dirty="0">
                <a:sym typeface="Wingdings" pitchFamily="2" charset="2"/>
              </a:rPr>
              <a:t>]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9408E0C-618A-0A42-9CD6-45F96BA9615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flipH="1">
            <a:off x="9905423" y="2071842"/>
            <a:ext cx="138346" cy="1076069"/>
          </a:xfrm>
          <a:prstGeom prst="line">
            <a:avLst/>
          </a:prstGeom>
          <a:ln w="15875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Left Brace 51">
            <a:extLst>
              <a:ext uri="{FF2B5EF4-FFF2-40B4-BE49-F238E27FC236}">
                <a16:creationId xmlns:a16="http://schemas.microsoft.com/office/drawing/2014/main" id="{C5464231-FD5C-844E-B0B6-69A4CADEB932}"/>
              </a:ext>
            </a:extLst>
          </p:cNvPr>
          <p:cNvSpPr/>
          <p:nvPr/>
        </p:nvSpPr>
        <p:spPr>
          <a:xfrm>
            <a:off x="10483895" y="2733365"/>
            <a:ext cx="189234" cy="504617"/>
          </a:xfrm>
          <a:prstGeom prst="leftBrac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C4BE9-7E81-6B49-AA5F-67B7676BCC45}"/>
              </a:ext>
            </a:extLst>
          </p:cNvPr>
          <p:cNvSpPr txBox="1"/>
          <p:nvPr/>
        </p:nvSpPr>
        <p:spPr>
          <a:xfrm>
            <a:off x="8314902" y="5618580"/>
            <a:ext cx="3768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{V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}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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{</a:t>
            </a:r>
            <a:r>
              <a:rPr lang="en-US" altLang="zh-CN" sz="2800" b="1" dirty="0">
                <a:solidFill>
                  <a:srgbClr val="C00000"/>
                </a:solidFill>
              </a:rPr>
              <a:t>V</a:t>
            </a:r>
            <a:r>
              <a:rPr lang="en-US" altLang="zh-CN" sz="2800" b="1" baseline="-25000" dirty="0">
                <a:solidFill>
                  <a:srgbClr val="C00000"/>
                </a:solidFill>
              </a:rPr>
              <a:t>0</a:t>
            </a:r>
            <a:r>
              <a:rPr lang="en-US" altLang="zh-CN" sz="2800" b="1" dirty="0">
                <a:solidFill>
                  <a:srgbClr val="C00000"/>
                </a:solidFill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S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,</a:t>
            </a:r>
            <a:r>
              <a:rPr lang="zh-CN" altLang="en-US" sz="2800" b="1" dirty="0">
                <a:solidFill>
                  <a:srgbClr val="C00000"/>
                </a:solidFill>
                <a:sym typeface="Wingdings" pitchFamily="2" charset="2"/>
              </a:rPr>
              <a:t> 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P</a:t>
            </a:r>
            <a:r>
              <a:rPr lang="en-US" altLang="zh-CN" sz="2800" b="1" baseline="-25000" dirty="0">
                <a:solidFill>
                  <a:srgbClr val="C00000"/>
                </a:solidFill>
                <a:sym typeface="Wingdings" pitchFamily="2" charset="2"/>
              </a:rPr>
              <a:t>2</a:t>
            </a:r>
            <a:r>
              <a:rPr lang="en-US" altLang="zh-CN" sz="2800" b="1" dirty="0">
                <a:solidFill>
                  <a:srgbClr val="C00000"/>
                </a:solidFill>
                <a:sym typeface="Wingdings" pitchFamily="2" charset="2"/>
              </a:rPr>
              <a:t>}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313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E3E98C6-7BDE-D443-98DE-4F543836253F}"/>
              </a:ext>
            </a:extLst>
          </p:cNvPr>
          <p:cNvSpPr/>
          <p:nvPr/>
        </p:nvSpPr>
        <p:spPr>
          <a:xfrm>
            <a:off x="177630" y="1031769"/>
            <a:ext cx="2180143" cy="2402861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924EEF-7765-5D4E-B1F9-B61240B77875}"/>
              </a:ext>
            </a:extLst>
          </p:cNvPr>
          <p:cNvSpPr txBox="1"/>
          <p:nvPr/>
        </p:nvSpPr>
        <p:spPr>
          <a:xfrm>
            <a:off x="993319" y="60996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D0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236061-965A-054D-88BC-386A5DD0FF62}"/>
              </a:ext>
            </a:extLst>
          </p:cNvPr>
          <p:cNvSpPr txBox="1"/>
          <p:nvPr/>
        </p:nvSpPr>
        <p:spPr>
          <a:xfrm>
            <a:off x="456778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2CA1205-0995-8046-94DF-EAC62DD027A7}"/>
              </a:ext>
            </a:extLst>
          </p:cNvPr>
          <p:cNvSpPr/>
          <p:nvPr/>
        </p:nvSpPr>
        <p:spPr>
          <a:xfrm>
            <a:off x="2923096" y="1031769"/>
            <a:ext cx="2106104" cy="23915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AE88EA-DF31-E34A-9C77-5823B8D95953}"/>
              </a:ext>
            </a:extLst>
          </p:cNvPr>
          <p:cNvSpPr txBox="1"/>
          <p:nvPr/>
        </p:nvSpPr>
        <p:spPr>
          <a:xfrm>
            <a:off x="3699256" y="609600"/>
            <a:ext cx="529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D1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46E166-4101-5C40-A6BB-86163419E797}"/>
              </a:ext>
            </a:extLst>
          </p:cNvPr>
          <p:cNvSpPr txBox="1"/>
          <p:nvPr/>
        </p:nvSpPr>
        <p:spPr>
          <a:xfrm>
            <a:off x="3117354" y="1617086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AE54188-24CE-1043-ABA6-F79F0649989A}"/>
              </a:ext>
            </a:extLst>
          </p:cNvPr>
          <p:cNvSpPr/>
          <p:nvPr/>
        </p:nvSpPr>
        <p:spPr>
          <a:xfrm>
            <a:off x="77638" y="481653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52766-6C32-F74E-A11D-857FA40E9D25}"/>
              </a:ext>
            </a:extLst>
          </p:cNvPr>
          <p:cNvSpPr txBox="1"/>
          <p:nvPr/>
        </p:nvSpPr>
        <p:spPr>
          <a:xfrm>
            <a:off x="719558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B0</a:t>
            </a:r>
            <a:endParaRPr lang="en-US" sz="2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DF0AC5B-23BF-AC4E-9638-F2CCBD3B49B7}"/>
              </a:ext>
            </a:extLst>
          </p:cNvPr>
          <p:cNvSpPr/>
          <p:nvPr/>
        </p:nvSpPr>
        <p:spPr>
          <a:xfrm>
            <a:off x="2118676" y="481653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C9BFD1-827D-6D4C-8F20-D1BA3528217F}"/>
              </a:ext>
            </a:extLst>
          </p:cNvPr>
          <p:cNvSpPr txBox="1"/>
          <p:nvPr/>
        </p:nvSpPr>
        <p:spPr>
          <a:xfrm>
            <a:off x="2721595" y="441960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B1</a:t>
            </a:r>
            <a:endParaRPr lang="en-US" sz="2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51A298-40EB-E34B-B9DB-BDFC088B916C}"/>
              </a:ext>
            </a:extLst>
          </p:cNvPr>
          <p:cNvSpPr txBox="1"/>
          <p:nvPr/>
        </p:nvSpPr>
        <p:spPr>
          <a:xfrm>
            <a:off x="2247269" y="55882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777FB79-D025-FA4C-886D-85FE48E2D732}"/>
              </a:ext>
            </a:extLst>
          </p:cNvPr>
          <p:cNvSpPr txBox="1"/>
          <p:nvPr/>
        </p:nvSpPr>
        <p:spPr>
          <a:xfrm>
            <a:off x="380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400DC4-7DA1-DB46-8C9C-8D746CEA3D89}"/>
              </a:ext>
            </a:extLst>
          </p:cNvPr>
          <p:cNvSpPr txBox="1"/>
          <p:nvPr/>
        </p:nvSpPr>
        <p:spPr>
          <a:xfrm>
            <a:off x="233750" y="551209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E8E17E-3839-5144-B251-22E8B3A4030E}"/>
              </a:ext>
            </a:extLst>
          </p:cNvPr>
          <p:cNvSpPr txBox="1"/>
          <p:nvPr/>
        </p:nvSpPr>
        <p:spPr>
          <a:xfrm>
            <a:off x="3047578" y="2144724"/>
            <a:ext cx="1824538" cy="923330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,S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[B</a:t>
            </a:r>
            <a:r>
              <a:rPr lang="en-US" altLang="zh-CN" baseline="-25000" dirty="0">
                <a:sym typeface="Wingdings" pitchFamily="2" charset="2"/>
              </a:rPr>
              <a:t>2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B</a:t>
            </a:r>
            <a:r>
              <a:rPr lang="en-US" altLang="zh-CN" baseline="-25000" dirty="0">
                <a:sym typeface="Wingdings" pitchFamily="2" charset="2"/>
              </a:rPr>
              <a:t>3</a:t>
            </a:r>
            <a:r>
              <a:rPr lang="en-US" altLang="zh-CN" dirty="0">
                <a:sym typeface="Wingdings" pitchFamily="2" charset="2"/>
              </a:rPr>
              <a:t>]</a:t>
            </a:r>
          </a:p>
          <a:p>
            <a:r>
              <a:rPr lang="en-US" altLang="zh-CN" b="1" dirty="0">
                <a:solidFill>
                  <a:schemeClr val="accent2"/>
                </a:solidFill>
              </a:rPr>
              <a:t>{V</a:t>
            </a:r>
            <a:r>
              <a:rPr lang="en-US" altLang="zh-CN" b="1" baseline="-25000" dirty="0">
                <a:solidFill>
                  <a:schemeClr val="accent2"/>
                </a:solidFill>
              </a:rPr>
              <a:t>0</a:t>
            </a:r>
            <a:r>
              <a:rPr lang="en-US" altLang="zh-CN" b="1" dirty="0">
                <a:solidFill>
                  <a:schemeClr val="accent2"/>
                </a:solidFill>
              </a:rPr>
              <a:t>,S</a:t>
            </a:r>
            <a:r>
              <a:rPr lang="en-US" altLang="zh-CN" b="1" baseline="-25000" dirty="0">
                <a:solidFill>
                  <a:schemeClr val="accent2"/>
                </a:solidFill>
              </a:rPr>
              <a:t>2</a:t>
            </a:r>
            <a:r>
              <a:rPr lang="en-US" altLang="zh-CN" b="1" dirty="0">
                <a:solidFill>
                  <a:schemeClr val="accent2"/>
                </a:solidFill>
              </a:rPr>
              <a:t>}</a:t>
            </a:r>
            <a:r>
              <a:rPr lang="zh-CN" altLang="en-US" b="1" dirty="0">
                <a:solidFill>
                  <a:schemeClr val="accent2"/>
                </a:solidFill>
              </a:rPr>
              <a:t> 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</a:t>
            </a:r>
            <a:r>
              <a:rPr lang="zh-CN" altLang="en-US" b="1" dirty="0">
                <a:solidFill>
                  <a:schemeClr val="accent2"/>
                </a:solidFill>
                <a:sym typeface="Wingdings" pitchFamily="2" charset="2"/>
              </a:rPr>
              <a:t> </a:t>
            </a:r>
            <a:r>
              <a:rPr lang="en-US" altLang="zh-CN" b="1" dirty="0">
                <a:solidFill>
                  <a:schemeClr val="accent2"/>
                </a:solidFill>
                <a:sym typeface="Wingdings" pitchFamily="2" charset="2"/>
              </a:rPr>
              <a:t>[G]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7BC7CF7-420C-5C47-8790-1A7E4DF738C8}"/>
              </a:ext>
            </a:extLst>
          </p:cNvPr>
          <p:cNvSpPr txBox="1"/>
          <p:nvPr/>
        </p:nvSpPr>
        <p:spPr>
          <a:xfrm>
            <a:off x="227717" y="606298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7CCB449-947B-9649-BCC2-176C7769AC8A}"/>
              </a:ext>
            </a:extLst>
          </p:cNvPr>
          <p:cNvSpPr txBox="1"/>
          <p:nvPr/>
        </p:nvSpPr>
        <p:spPr>
          <a:xfrm>
            <a:off x="2243698" y="609754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0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247F4CB4-DF1D-BC41-A2F5-B033810C5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734" y="5120209"/>
            <a:ext cx="406427" cy="356863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5726CA69-5613-8045-A6E0-C1C08449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17" y="5105400"/>
            <a:ext cx="406427" cy="35686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4B7A6E8-2AED-5142-ADFD-ED2AF903A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354" y="1181070"/>
            <a:ext cx="406427" cy="35686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D9E7E50-E577-F144-8C5D-2ABC642BC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78" y="1181070"/>
            <a:ext cx="406427" cy="356863"/>
          </a:xfrm>
          <a:prstGeom prst="rect">
            <a:avLst/>
          </a:prstGeom>
        </p:spPr>
      </p:pic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541C81A-98B6-6045-B78F-36C6626E72A5}"/>
              </a:ext>
            </a:extLst>
          </p:cNvPr>
          <p:cNvSpPr/>
          <p:nvPr/>
        </p:nvSpPr>
        <p:spPr>
          <a:xfrm>
            <a:off x="4035064" y="4820300"/>
            <a:ext cx="1859764" cy="1939837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4999FB1-2D5D-BD49-BD22-AAEA21F292A1}"/>
              </a:ext>
            </a:extLst>
          </p:cNvPr>
          <p:cNvSpPr txBox="1"/>
          <p:nvPr/>
        </p:nvSpPr>
        <p:spPr>
          <a:xfrm>
            <a:off x="4676984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B2</a:t>
            </a:r>
            <a:endParaRPr lang="en-US" sz="2400" dirty="0"/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D6A6CA13-AE93-1E4F-A66D-E11022336706}"/>
              </a:ext>
            </a:extLst>
          </p:cNvPr>
          <p:cNvSpPr/>
          <p:nvPr/>
        </p:nvSpPr>
        <p:spPr>
          <a:xfrm>
            <a:off x="6076102" y="4820301"/>
            <a:ext cx="1778810" cy="1939836"/>
          </a:xfrm>
          <a:prstGeom prst="round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6D6FF0D-78AC-714F-8838-E5C67205171E}"/>
              </a:ext>
            </a:extLst>
          </p:cNvPr>
          <p:cNvSpPr txBox="1"/>
          <p:nvPr/>
        </p:nvSpPr>
        <p:spPr>
          <a:xfrm>
            <a:off x="6679021" y="4423370"/>
            <a:ext cx="506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B3</a:t>
            </a:r>
            <a:endParaRPr lang="en-US" sz="2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3A477EF-8B54-5B4A-B297-B4BF6D95FED9}"/>
              </a:ext>
            </a:extLst>
          </p:cNvPr>
          <p:cNvSpPr txBox="1"/>
          <p:nvPr/>
        </p:nvSpPr>
        <p:spPr>
          <a:xfrm>
            <a:off x="6204695" y="55920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5FBB02-B748-2B4E-BB9E-7863247D4B64}"/>
              </a:ext>
            </a:extLst>
          </p:cNvPr>
          <p:cNvSpPr txBox="1"/>
          <p:nvPr/>
        </p:nvSpPr>
        <p:spPr>
          <a:xfrm>
            <a:off x="4191176" y="5515864"/>
            <a:ext cx="1459054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V</a:t>
            </a:r>
            <a:r>
              <a:rPr lang="en-US" altLang="zh-CN" baseline="-25000" dirty="0"/>
              <a:t>0</a:t>
            </a:r>
            <a:r>
              <a:rPr lang="zh-CN" altLang="en-US" dirty="0"/>
              <a:t>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[D</a:t>
            </a:r>
            <a:r>
              <a:rPr lang="en-US" altLang="zh-CN" baseline="-25000" dirty="0">
                <a:sym typeface="Wingdings" pitchFamily="2" charset="2"/>
              </a:rPr>
              <a:t>0</a:t>
            </a:r>
            <a:r>
              <a:rPr lang="en-US" altLang="zh-CN" dirty="0">
                <a:sym typeface="Wingdings" pitchFamily="2" charset="2"/>
              </a:rPr>
              <a:t>,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D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F0D589B-63BE-6046-B9B9-A358B1562EF5}"/>
              </a:ext>
            </a:extLst>
          </p:cNvPr>
          <p:cNvSpPr txBox="1"/>
          <p:nvPr/>
        </p:nvSpPr>
        <p:spPr>
          <a:xfrm>
            <a:off x="4185143" y="6066757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A7C37A9-56B2-8E4B-B4F2-E09EFED56879}"/>
              </a:ext>
            </a:extLst>
          </p:cNvPr>
          <p:cNvSpPr txBox="1"/>
          <p:nvPr/>
        </p:nvSpPr>
        <p:spPr>
          <a:xfrm>
            <a:off x="6201124" y="6101312"/>
            <a:ext cx="1542410" cy="369332"/>
          </a:xfrm>
          <a:prstGeom prst="rect">
            <a:avLst/>
          </a:prstGeom>
          <a:solidFill>
            <a:schemeClr val="bg1">
              <a:lumMod val="8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altLang="zh-CN" dirty="0"/>
              <a:t>{V</a:t>
            </a:r>
            <a:r>
              <a:rPr lang="en-US" altLang="zh-CN" baseline="-25000" dirty="0"/>
              <a:t>0</a:t>
            </a:r>
            <a:r>
              <a:rPr lang="en-US" altLang="zh-CN" dirty="0"/>
              <a:t>,P</a:t>
            </a:r>
            <a:r>
              <a:rPr lang="en-US" altLang="zh-CN" baseline="-25000" dirty="0"/>
              <a:t>1</a:t>
            </a:r>
            <a:r>
              <a:rPr lang="en-US" altLang="zh-CN" dirty="0"/>
              <a:t>}</a:t>
            </a:r>
            <a:r>
              <a:rPr lang="zh-CN" altLang="en-US" dirty="0"/>
              <a:t>  </a:t>
            </a:r>
            <a:r>
              <a:rPr lang="en-US" altLang="zh-CN" dirty="0">
                <a:sym typeface="Wingdings" pitchFamily="2" charset="2"/>
              </a:rPr>
              <a:t></a:t>
            </a:r>
            <a:r>
              <a:rPr lang="zh-CN" altLang="en-US" dirty="0">
                <a:sym typeface="Wingdings" pitchFamily="2" charset="2"/>
              </a:rPr>
              <a:t> </a:t>
            </a:r>
            <a:r>
              <a:rPr lang="en-US" altLang="zh-CN" dirty="0">
                <a:sym typeface="Wingdings" pitchFamily="2" charset="2"/>
              </a:rPr>
              <a:t>[H</a:t>
            </a:r>
            <a:r>
              <a:rPr lang="en-US" altLang="zh-CN" baseline="-25000" dirty="0">
                <a:sym typeface="Wingdings" pitchFamily="2" charset="2"/>
              </a:rPr>
              <a:t>1</a:t>
            </a:r>
            <a:r>
              <a:rPr lang="en-US" altLang="zh-CN" dirty="0">
                <a:sym typeface="Wingdings" pitchFamily="2" charset="2"/>
              </a:rPr>
              <a:t>]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E74B827F-724C-4246-9A36-F41F067BA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160" y="5123979"/>
            <a:ext cx="406427" cy="356863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273A6909-84B5-BC49-85F0-9545F14F6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143" y="5109170"/>
            <a:ext cx="406427" cy="35686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1C1FBFE-84E0-2A42-9075-3B89439B5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683" y="590649"/>
            <a:ext cx="5071984" cy="2920994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327AF45-8F4A-DE4B-A3DC-9DE854FB0DF7}"/>
              </a:ext>
            </a:extLst>
          </p:cNvPr>
          <p:cNvCxnSpPr>
            <a:cxnSpLocks/>
          </p:cNvCxnSpPr>
          <p:nvPr/>
        </p:nvCxnSpPr>
        <p:spPr>
          <a:xfrm flipH="1">
            <a:off x="4600573" y="2144724"/>
            <a:ext cx="2078448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BCE0A1A-8219-A94E-906A-A5FE9B91C902}"/>
              </a:ext>
            </a:extLst>
          </p:cNvPr>
          <p:cNvCxnSpPr>
            <a:cxnSpLocks/>
          </p:cNvCxnSpPr>
          <p:nvPr/>
        </p:nvCxnSpPr>
        <p:spPr>
          <a:xfrm flipH="1">
            <a:off x="1912548" y="2144724"/>
            <a:ext cx="4737039" cy="754112"/>
          </a:xfrm>
          <a:prstGeom prst="straightConnector1">
            <a:avLst/>
          </a:prstGeom>
          <a:ln w="2540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115309E-1C96-2447-A9A7-A3FC89BF1245}"/>
              </a:ext>
            </a:extLst>
          </p:cNvPr>
          <p:cNvSpPr/>
          <p:nvPr/>
        </p:nvSpPr>
        <p:spPr>
          <a:xfrm>
            <a:off x="6096000" y="3535848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hlinkClick r:id="rId4"/>
              </a:rPr>
              <a:t>https://github.com/CentaurusInfra/mizar/blob/e8c21f5f262d79dd71cfec5e511a898c7cb1dbe9/mizar/common/rpc.py#L313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93538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4F5565-4FBD-494A-9649-56C8601D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24303"/>
            <a:ext cx="8426009" cy="6218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340A56-4E38-5044-A7E8-40B17F561535}"/>
              </a:ext>
            </a:extLst>
          </p:cNvPr>
          <p:cNvSpPr/>
          <p:nvPr/>
        </p:nvSpPr>
        <p:spPr>
          <a:xfrm>
            <a:off x="5257800" y="6557984"/>
            <a:ext cx="5943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hlinkClick r:id="rId3"/>
              </a:rPr>
              <a:t>https://github.com/CentaurusInfra/mizar/blob/dev-next/docs/design/puml/create_vpc_workflow.puml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436268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996</Words>
  <Application>Microsoft Macintosh PowerPoint</Application>
  <PresentationFormat>Widescreen</PresentationFormat>
  <Paragraphs>174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1</cp:revision>
  <dcterms:created xsi:type="dcterms:W3CDTF">2021-07-13T21:25:22Z</dcterms:created>
  <dcterms:modified xsi:type="dcterms:W3CDTF">2021-07-13T21:27:32Z</dcterms:modified>
</cp:coreProperties>
</file>

<file path=docProps/thumbnail.jpeg>
</file>